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1B61"/>
    <a:srgbClr val="0095CA"/>
    <a:srgbClr val="9CDAD8"/>
    <a:srgbClr val="3CBBB9"/>
    <a:srgbClr val="3DBAB7"/>
    <a:srgbClr val="7ADEA7"/>
    <a:srgbClr val="A43379"/>
    <a:srgbClr val="D81261"/>
    <a:srgbClr val="DEA3C4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68" d="100"/>
          <a:sy n="68" d="100"/>
        </p:scale>
        <p:origin x="-552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8E6A7-79BA-47E6-A3AA-A42B07A7DC0C}" type="datetimeFigureOut">
              <a:rPr lang="en-GB" smtClean="0"/>
              <a:t>05/09/2015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EE5-EBC9-4FD9-A862-3EBD11A41B0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0528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8E6A7-79BA-47E6-A3AA-A42B07A7DC0C}" type="datetimeFigureOut">
              <a:rPr lang="en-GB" smtClean="0"/>
              <a:t>05/09/2015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EE5-EBC9-4FD9-A862-3EBD11A41B0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721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8E6A7-79BA-47E6-A3AA-A42B07A7DC0C}" type="datetimeFigureOut">
              <a:rPr lang="en-GB" smtClean="0"/>
              <a:t>05/09/2015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EE5-EBC9-4FD9-A862-3EBD11A41B0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1729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8E6A7-79BA-47E6-A3AA-A42B07A7DC0C}" type="datetimeFigureOut">
              <a:rPr lang="en-GB" smtClean="0"/>
              <a:t>05/09/2015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EE5-EBC9-4FD9-A862-3EBD11A41B0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3222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8E6A7-79BA-47E6-A3AA-A42B07A7DC0C}" type="datetimeFigureOut">
              <a:rPr lang="en-GB" smtClean="0"/>
              <a:t>05/09/2015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EE5-EBC9-4FD9-A862-3EBD11A41B0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1411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8E6A7-79BA-47E6-A3AA-A42B07A7DC0C}" type="datetimeFigureOut">
              <a:rPr lang="en-GB" smtClean="0"/>
              <a:t>05/09/2015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EE5-EBC9-4FD9-A862-3EBD11A41B0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9984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8E6A7-79BA-47E6-A3AA-A42B07A7DC0C}" type="datetimeFigureOut">
              <a:rPr lang="en-GB" smtClean="0"/>
              <a:t>05/09/2015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EE5-EBC9-4FD9-A862-3EBD11A41B0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722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8E6A7-79BA-47E6-A3AA-A42B07A7DC0C}" type="datetimeFigureOut">
              <a:rPr lang="en-GB" smtClean="0"/>
              <a:t>05/09/2015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EE5-EBC9-4FD9-A862-3EBD11A41B0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5842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8E6A7-79BA-47E6-A3AA-A42B07A7DC0C}" type="datetimeFigureOut">
              <a:rPr lang="en-GB" smtClean="0"/>
              <a:t>05/09/2015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EE5-EBC9-4FD9-A862-3EBD11A41B0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9438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8E6A7-79BA-47E6-A3AA-A42B07A7DC0C}" type="datetimeFigureOut">
              <a:rPr lang="en-GB" smtClean="0"/>
              <a:t>05/09/2015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EE5-EBC9-4FD9-A862-3EBD11A41B0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3795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8E6A7-79BA-47E6-A3AA-A42B07A7DC0C}" type="datetimeFigureOut">
              <a:rPr lang="en-GB" smtClean="0"/>
              <a:t>05/09/2015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EE5-EBC9-4FD9-A862-3EBD11A41B0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7421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8E6A7-79BA-47E6-A3AA-A42B07A7DC0C}" type="datetimeFigureOut">
              <a:rPr lang="en-GB" smtClean="0"/>
              <a:t>05/09/2015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A30EE5-EBC9-4FD9-A862-3EBD11A41B0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9174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ounded Rectangle 30"/>
          <p:cNvSpPr/>
          <p:nvPr/>
        </p:nvSpPr>
        <p:spPr>
          <a:xfrm>
            <a:off x="7837138" y="382075"/>
            <a:ext cx="4593784" cy="360000"/>
          </a:xfrm>
          <a:prstGeom prst="roundRect">
            <a:avLst>
              <a:gd name="adj" fmla="val 50000"/>
            </a:avLst>
          </a:prstGeom>
          <a:solidFill>
            <a:srgbClr val="DE1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700" spc="-150" dirty="0" smtClean="0">
                <a:solidFill>
                  <a:schemeClr val="bg1"/>
                </a:solidFill>
                <a:latin typeface="Gotham Bold" pitchFamily="50" charset="0"/>
                <a:cs typeface="Gotham Bold" pitchFamily="50" charset="0"/>
              </a:rPr>
              <a:t>LIVE</a:t>
            </a:r>
            <a:endParaRPr lang="en-GB" sz="2700" spc="-150" dirty="0">
              <a:solidFill>
                <a:schemeClr val="bg1"/>
              </a:solidFill>
              <a:latin typeface="Gotham Bold" pitchFamily="50" charset="0"/>
              <a:cs typeface="Gotham Bold" pitchFamily="50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21965" y="6115925"/>
            <a:ext cx="3342008" cy="360000"/>
          </a:xfrm>
          <a:prstGeom prst="roundRect">
            <a:avLst>
              <a:gd name="adj" fmla="val 50000"/>
            </a:avLst>
          </a:prstGeom>
          <a:solidFill>
            <a:srgbClr val="DE1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700" spc="-150" dirty="0" smtClean="0">
                <a:solidFill>
                  <a:schemeClr val="bg1"/>
                </a:solidFill>
                <a:latin typeface="Gotham Bold" pitchFamily="50" charset="0"/>
                <a:cs typeface="Gotham Bold" pitchFamily="50" charset="0"/>
              </a:rPr>
              <a:t>Ross King</a:t>
            </a:r>
            <a:endParaRPr lang="en-GB" sz="2700" spc="-150" dirty="0">
              <a:solidFill>
                <a:schemeClr val="bg1"/>
              </a:solidFill>
              <a:latin typeface="Gotham Bold" pitchFamily="50" charset="0"/>
              <a:cs typeface="Gotham Bold" pitchFamily="50" charset="0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12463974" y="6116414"/>
            <a:ext cx="1671176" cy="360000"/>
          </a:xfrm>
          <a:custGeom>
            <a:avLst/>
            <a:gdLst>
              <a:gd name="connsiteX0" fmla="*/ 0 w 1671176"/>
              <a:gd name="connsiteY0" fmla="*/ 0 h 360000"/>
              <a:gd name="connsiteX1" fmla="*/ 1491176 w 1671176"/>
              <a:gd name="connsiteY1" fmla="*/ 0 h 360000"/>
              <a:gd name="connsiteX2" fmla="*/ 1671176 w 1671176"/>
              <a:gd name="connsiteY2" fmla="*/ 180000 h 360000"/>
              <a:gd name="connsiteX3" fmla="*/ 1491176 w 1671176"/>
              <a:gd name="connsiteY3" fmla="*/ 360000 h 360000"/>
              <a:gd name="connsiteX4" fmla="*/ 0 w 1671176"/>
              <a:gd name="connsiteY4" fmla="*/ 360000 h 360000"/>
              <a:gd name="connsiteX5" fmla="*/ 180000 w 1671176"/>
              <a:gd name="connsiteY5" fmla="*/ 180000 h 360000"/>
              <a:gd name="connsiteX6" fmla="*/ 0 w 1671176"/>
              <a:gd name="connsiteY6" fmla="*/ 0 h 3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1176" h="360000">
                <a:moveTo>
                  <a:pt x="0" y="0"/>
                </a:moveTo>
                <a:lnTo>
                  <a:pt x="1491176" y="0"/>
                </a:lnTo>
                <a:cubicBezTo>
                  <a:pt x="1590587" y="0"/>
                  <a:pt x="1671176" y="80589"/>
                  <a:pt x="1671176" y="180000"/>
                </a:cubicBezTo>
                <a:cubicBezTo>
                  <a:pt x="1671176" y="279411"/>
                  <a:pt x="1590587" y="360000"/>
                  <a:pt x="1491176" y="360000"/>
                </a:cubicBezTo>
                <a:lnTo>
                  <a:pt x="0" y="360000"/>
                </a:lnTo>
                <a:cubicBezTo>
                  <a:pt x="99411" y="360000"/>
                  <a:pt x="180000" y="279411"/>
                  <a:pt x="180000" y="180000"/>
                </a:cubicBezTo>
                <a:cubicBezTo>
                  <a:pt x="180000" y="80589"/>
                  <a:pt x="99411" y="0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Freeform 15"/>
          <p:cNvSpPr/>
          <p:nvPr/>
        </p:nvSpPr>
        <p:spPr>
          <a:xfrm>
            <a:off x="7793071" y="6116414"/>
            <a:ext cx="4670902" cy="360000"/>
          </a:xfrm>
          <a:custGeom>
            <a:avLst/>
            <a:gdLst>
              <a:gd name="connsiteX0" fmla="*/ 180000 w 4670902"/>
              <a:gd name="connsiteY0" fmla="*/ 0 h 360000"/>
              <a:gd name="connsiteX1" fmla="*/ 1778257 w 4670902"/>
              <a:gd name="connsiteY1" fmla="*/ 0 h 360000"/>
              <a:gd name="connsiteX2" fmla="*/ 1786795 w 4670902"/>
              <a:gd name="connsiteY2" fmla="*/ 861 h 360000"/>
              <a:gd name="connsiteX3" fmla="*/ 1795333 w 4670902"/>
              <a:gd name="connsiteY3" fmla="*/ 0 h 360000"/>
              <a:gd name="connsiteX4" fmla="*/ 4670902 w 4670902"/>
              <a:gd name="connsiteY4" fmla="*/ 0 h 360000"/>
              <a:gd name="connsiteX5" fmla="*/ 4490902 w 4670902"/>
              <a:gd name="connsiteY5" fmla="*/ 180000 h 360000"/>
              <a:gd name="connsiteX6" fmla="*/ 4670902 w 4670902"/>
              <a:gd name="connsiteY6" fmla="*/ 360000 h 360000"/>
              <a:gd name="connsiteX7" fmla="*/ 1795333 w 4670902"/>
              <a:gd name="connsiteY7" fmla="*/ 360000 h 360000"/>
              <a:gd name="connsiteX8" fmla="*/ 1786795 w 4670902"/>
              <a:gd name="connsiteY8" fmla="*/ 359140 h 360000"/>
              <a:gd name="connsiteX9" fmla="*/ 1778257 w 4670902"/>
              <a:gd name="connsiteY9" fmla="*/ 360000 h 360000"/>
              <a:gd name="connsiteX10" fmla="*/ 180000 w 4670902"/>
              <a:gd name="connsiteY10" fmla="*/ 360000 h 360000"/>
              <a:gd name="connsiteX11" fmla="*/ 0 w 4670902"/>
              <a:gd name="connsiteY11" fmla="*/ 180000 h 360000"/>
              <a:gd name="connsiteX12" fmla="*/ 180000 w 4670902"/>
              <a:gd name="connsiteY12" fmla="*/ 0 h 3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70902" h="360000">
                <a:moveTo>
                  <a:pt x="180000" y="0"/>
                </a:moveTo>
                <a:lnTo>
                  <a:pt x="1778257" y="0"/>
                </a:lnTo>
                <a:lnTo>
                  <a:pt x="1786795" y="861"/>
                </a:lnTo>
                <a:lnTo>
                  <a:pt x="1795333" y="0"/>
                </a:lnTo>
                <a:lnTo>
                  <a:pt x="4670902" y="0"/>
                </a:lnTo>
                <a:cubicBezTo>
                  <a:pt x="4571491" y="0"/>
                  <a:pt x="4490902" y="80589"/>
                  <a:pt x="4490902" y="180000"/>
                </a:cubicBezTo>
                <a:cubicBezTo>
                  <a:pt x="4490902" y="279411"/>
                  <a:pt x="4571491" y="360000"/>
                  <a:pt x="4670902" y="360000"/>
                </a:cubicBezTo>
                <a:lnTo>
                  <a:pt x="1795333" y="360000"/>
                </a:lnTo>
                <a:lnTo>
                  <a:pt x="1786795" y="359140"/>
                </a:lnTo>
                <a:lnTo>
                  <a:pt x="1778257" y="360000"/>
                </a:lnTo>
                <a:lnTo>
                  <a:pt x="180000" y="360000"/>
                </a:lnTo>
                <a:cubicBezTo>
                  <a:pt x="80589" y="360000"/>
                  <a:pt x="0" y="279411"/>
                  <a:pt x="0" y="180000"/>
                </a:cubicBezTo>
                <a:cubicBezTo>
                  <a:pt x="0" y="80589"/>
                  <a:pt x="80589" y="0"/>
                  <a:pt x="180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ounded Rectangle 24"/>
          <p:cNvSpPr/>
          <p:nvPr/>
        </p:nvSpPr>
        <p:spPr>
          <a:xfrm>
            <a:off x="8791460" y="382075"/>
            <a:ext cx="3639462" cy="36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700" spc="-150" dirty="0" smtClean="0">
                <a:solidFill>
                  <a:srgbClr val="DE1B61"/>
                </a:solidFill>
                <a:latin typeface="Gotham Book" pitchFamily="50" charset="0"/>
                <a:cs typeface="Gotham Book" pitchFamily="50" charset="0"/>
              </a:rPr>
              <a:t>Los Angeles</a:t>
            </a:r>
            <a:endParaRPr lang="en-GB" sz="2700" spc="-150" dirty="0">
              <a:solidFill>
                <a:srgbClr val="DE1B61"/>
              </a:solidFill>
              <a:latin typeface="Gotham Book" pitchFamily="50" charset="0"/>
              <a:cs typeface="Gotham Book" pitchFamily="50" charset="0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12463974" y="382564"/>
            <a:ext cx="1671176" cy="360000"/>
          </a:xfrm>
          <a:custGeom>
            <a:avLst/>
            <a:gdLst>
              <a:gd name="connsiteX0" fmla="*/ 0 w 1671176"/>
              <a:gd name="connsiteY0" fmla="*/ 0 h 360000"/>
              <a:gd name="connsiteX1" fmla="*/ 1491176 w 1671176"/>
              <a:gd name="connsiteY1" fmla="*/ 0 h 360000"/>
              <a:gd name="connsiteX2" fmla="*/ 1671176 w 1671176"/>
              <a:gd name="connsiteY2" fmla="*/ 180000 h 360000"/>
              <a:gd name="connsiteX3" fmla="*/ 1491176 w 1671176"/>
              <a:gd name="connsiteY3" fmla="*/ 360000 h 360000"/>
              <a:gd name="connsiteX4" fmla="*/ 0 w 1671176"/>
              <a:gd name="connsiteY4" fmla="*/ 360000 h 360000"/>
              <a:gd name="connsiteX5" fmla="*/ 180000 w 1671176"/>
              <a:gd name="connsiteY5" fmla="*/ 180000 h 360000"/>
              <a:gd name="connsiteX6" fmla="*/ 0 w 1671176"/>
              <a:gd name="connsiteY6" fmla="*/ 0 h 3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1176" h="360000">
                <a:moveTo>
                  <a:pt x="0" y="0"/>
                </a:moveTo>
                <a:lnTo>
                  <a:pt x="1491176" y="0"/>
                </a:lnTo>
                <a:cubicBezTo>
                  <a:pt x="1590587" y="0"/>
                  <a:pt x="1671176" y="80589"/>
                  <a:pt x="1671176" y="180000"/>
                </a:cubicBezTo>
                <a:cubicBezTo>
                  <a:pt x="1671176" y="279411"/>
                  <a:pt x="1590587" y="360000"/>
                  <a:pt x="1491176" y="360000"/>
                </a:cubicBezTo>
                <a:lnTo>
                  <a:pt x="0" y="360000"/>
                </a:lnTo>
                <a:cubicBezTo>
                  <a:pt x="99411" y="360000"/>
                  <a:pt x="180000" y="279411"/>
                  <a:pt x="180000" y="180000"/>
                </a:cubicBezTo>
                <a:cubicBezTo>
                  <a:pt x="180000" y="80589"/>
                  <a:pt x="99411" y="0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Freeform 26"/>
          <p:cNvSpPr/>
          <p:nvPr/>
        </p:nvSpPr>
        <p:spPr>
          <a:xfrm>
            <a:off x="7793071" y="382564"/>
            <a:ext cx="4670902" cy="360000"/>
          </a:xfrm>
          <a:custGeom>
            <a:avLst/>
            <a:gdLst>
              <a:gd name="connsiteX0" fmla="*/ 180000 w 4670902"/>
              <a:gd name="connsiteY0" fmla="*/ 0 h 360000"/>
              <a:gd name="connsiteX1" fmla="*/ 1778257 w 4670902"/>
              <a:gd name="connsiteY1" fmla="*/ 0 h 360000"/>
              <a:gd name="connsiteX2" fmla="*/ 1786795 w 4670902"/>
              <a:gd name="connsiteY2" fmla="*/ 861 h 360000"/>
              <a:gd name="connsiteX3" fmla="*/ 1795333 w 4670902"/>
              <a:gd name="connsiteY3" fmla="*/ 0 h 360000"/>
              <a:gd name="connsiteX4" fmla="*/ 4670902 w 4670902"/>
              <a:gd name="connsiteY4" fmla="*/ 0 h 360000"/>
              <a:gd name="connsiteX5" fmla="*/ 4490902 w 4670902"/>
              <a:gd name="connsiteY5" fmla="*/ 180000 h 360000"/>
              <a:gd name="connsiteX6" fmla="*/ 4670902 w 4670902"/>
              <a:gd name="connsiteY6" fmla="*/ 360000 h 360000"/>
              <a:gd name="connsiteX7" fmla="*/ 1795333 w 4670902"/>
              <a:gd name="connsiteY7" fmla="*/ 360000 h 360000"/>
              <a:gd name="connsiteX8" fmla="*/ 1786795 w 4670902"/>
              <a:gd name="connsiteY8" fmla="*/ 359140 h 360000"/>
              <a:gd name="connsiteX9" fmla="*/ 1778257 w 4670902"/>
              <a:gd name="connsiteY9" fmla="*/ 360000 h 360000"/>
              <a:gd name="connsiteX10" fmla="*/ 180000 w 4670902"/>
              <a:gd name="connsiteY10" fmla="*/ 360000 h 360000"/>
              <a:gd name="connsiteX11" fmla="*/ 0 w 4670902"/>
              <a:gd name="connsiteY11" fmla="*/ 180000 h 360000"/>
              <a:gd name="connsiteX12" fmla="*/ 180000 w 4670902"/>
              <a:gd name="connsiteY12" fmla="*/ 0 h 3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70902" h="360000">
                <a:moveTo>
                  <a:pt x="180000" y="0"/>
                </a:moveTo>
                <a:lnTo>
                  <a:pt x="1778257" y="0"/>
                </a:lnTo>
                <a:lnTo>
                  <a:pt x="1786795" y="861"/>
                </a:lnTo>
                <a:lnTo>
                  <a:pt x="1795333" y="0"/>
                </a:lnTo>
                <a:lnTo>
                  <a:pt x="4670902" y="0"/>
                </a:lnTo>
                <a:cubicBezTo>
                  <a:pt x="4571491" y="0"/>
                  <a:pt x="4490902" y="80589"/>
                  <a:pt x="4490902" y="180000"/>
                </a:cubicBezTo>
                <a:cubicBezTo>
                  <a:pt x="4490902" y="279411"/>
                  <a:pt x="4571491" y="360000"/>
                  <a:pt x="4670902" y="360000"/>
                </a:cubicBezTo>
                <a:lnTo>
                  <a:pt x="1795333" y="360000"/>
                </a:lnTo>
                <a:lnTo>
                  <a:pt x="1786795" y="359140"/>
                </a:lnTo>
                <a:lnTo>
                  <a:pt x="1778257" y="360000"/>
                </a:lnTo>
                <a:lnTo>
                  <a:pt x="180000" y="360000"/>
                </a:lnTo>
                <a:cubicBezTo>
                  <a:pt x="80589" y="360000"/>
                  <a:pt x="0" y="279411"/>
                  <a:pt x="0" y="180000"/>
                </a:cubicBezTo>
                <a:cubicBezTo>
                  <a:pt x="0" y="80589"/>
                  <a:pt x="80589" y="0"/>
                  <a:pt x="180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556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4.44444E-6 L -0.13698 -4.44444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49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-0.14258 -4.44444E-6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35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4258 -4.44444E-6 L -0.3681 -4.44444E-6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42" presetClass="path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4.44444E-6 L -0.13698 4.44444E-6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49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-0.14258 4.44444E-6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35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decel="10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4258 4.44444E-6 L -0.26146 0.00092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51" y="4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10000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26146 0.00092 L -0.14258 -3.7037E-7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64" y="6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decel="10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0.13698 4.44444E-6 L 6.25E-7 -1.48148E-6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67" y="4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4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0.14258 4.44444E-6 L -1.66667E-6 -1.48148E-6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01" y="347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100000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animMotion origin="layout" path="M -0.3681 -4.44444E-6 L -0.14258 2.22222E-6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02" y="9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decel="100000" fill="hold" grpId="1" nodeType="withEffect">
                                  <p:stCondLst>
                                    <p:cond delay="7250"/>
                                  </p:stCondLst>
                                  <p:childTnLst>
                                    <p:animMotion origin="layout" path="M -0.13698 -4.44444E-6 L 3.33333E-6 2.22222E-6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01" y="417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grpId="3" nodeType="withEffect">
                                  <p:stCondLst>
                                    <p:cond delay="7250"/>
                                  </p:stCondLst>
                                  <p:childTnLst>
                                    <p:animMotion origin="layout" path="M -0.14258 -4.44444E-6 L 4.375E-6 -1.85185E-6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18" y="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6" grpId="1" animBg="1"/>
      <p:bldP spid="16" grpId="2" animBg="1"/>
      <p:bldP spid="16" grpId="3" animBg="1"/>
      <p:bldP spid="16" grpId="4" animBg="1"/>
      <p:bldP spid="26" grpId="0" animBg="1"/>
      <p:bldP spid="26" grpId="1" animBg="1"/>
      <p:bldP spid="27" grpId="0" animBg="1"/>
      <p:bldP spid="27" grpId="1" animBg="1"/>
      <p:bldP spid="27" grpId="2" animBg="1"/>
      <p:bldP spid="27" grpId="3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1320</TotalTime>
  <Words>5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Gotham Bold</vt:lpstr>
      <vt:lpstr>Gotham Book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Callum Toyne</dc:creator>
  <cp:lastModifiedBy>Callum Toyne</cp:lastModifiedBy>
  <cp:revision>30</cp:revision>
  <dcterms:created xsi:type="dcterms:W3CDTF">2015-09-02T09:56:18Z</dcterms:created>
  <dcterms:modified xsi:type="dcterms:W3CDTF">2015-09-06T09:18:14Z</dcterms:modified>
</cp:coreProperties>
</file>